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76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12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19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10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33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22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0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6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19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53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5E75-01A2-45B9-A6AA-C6AA34542D5F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65D6-620B-4842-A75D-E0ACB9FF4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97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CF1B2-E3D0-494F-9BAE-A0296BBB9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C81384-8D15-4E7C-93D7-E4CA4BD65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50546"/>
            <a:ext cx="6073629" cy="3007454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Mede door jullie steun krijgen 140 kinderen op Madagaskar onderwijs, een warme maaltijd en sociale hulp.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Hartelijk dank!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F52ACE-F4E9-4704-9127-92BF6547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88"/>
            <a:ext cx="6240150" cy="3511651"/>
          </a:xfrm>
          <a:prstGeom prst="rect">
            <a:avLst/>
          </a:prstGeom>
        </p:spPr>
      </p:pic>
      <p:pic>
        <p:nvPicPr>
          <p:cNvPr id="13" name="Afbeelding 12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C079AB4-0A18-422B-8B37-E12BF2649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6837" y="2920840"/>
            <a:ext cx="4970476" cy="2903848"/>
          </a:xfrm>
          <a:prstGeom prst="rect">
            <a:avLst/>
          </a:prstGeom>
        </p:spPr>
      </p:pic>
      <p:pic>
        <p:nvPicPr>
          <p:cNvPr id="17" name="Afbeelding 16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049A6D41-2EA9-4364-91CE-527ABF307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43" y="292735"/>
            <a:ext cx="1539833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43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21</Words>
  <Application>Microsoft Office PowerPoint</Application>
  <PresentationFormat>Diavoorstelling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Rien de Kievit</dc:creator>
  <cp:lastModifiedBy>Rien de Kievit</cp:lastModifiedBy>
  <cp:revision>3</cp:revision>
  <dcterms:created xsi:type="dcterms:W3CDTF">2018-10-02T09:25:34Z</dcterms:created>
  <dcterms:modified xsi:type="dcterms:W3CDTF">2018-10-04T09:03:59Z</dcterms:modified>
</cp:coreProperties>
</file>